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5" r:id="rId6"/>
    <p:sldId id="264" r:id="rId7"/>
    <p:sldId id="266" r:id="rId8"/>
    <p:sldId id="267" r:id="rId9"/>
    <p:sldId id="268" r:id="rId10"/>
  </p:sldIdLst>
  <p:sldSz cx="12192000" cy="68580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1416" autoAdjust="0"/>
  </p:normalViewPr>
  <p:slideViewPr>
    <p:cSldViewPr>
      <p:cViewPr varScale="1">
        <p:scale>
          <a:sx n="62" d="100"/>
          <a:sy n="62" d="100"/>
        </p:scale>
        <p:origin x="96" y="3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dirty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dirty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dirty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2A298AB-E9DA-436F-B40B-06FBC4B742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A64EDDC-1B65-4941-9183-F6202262C08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5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4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5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6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1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8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8245768-159C-4E8E-987D-462B91098D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5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531-49F0-4F7A-B99B-24B6282A22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2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3F0-EA52-4086-9577-0D8E790996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8418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3F0-EA52-4086-9577-0D8E790996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8268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3F0-EA52-4086-9577-0D8E790996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6889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3F0-EA52-4086-9577-0D8E790996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453697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3F0-EA52-4086-9577-0D8E790996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63498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68A-87DA-41C5-BDCD-1903E4D0A7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9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1595-94B6-4634-8332-0043BFEBF7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71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538" y="2405063"/>
            <a:ext cx="7764462" cy="16446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FDAA3-A14F-4C94-909C-6CA8DC1B9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AFB-C6E7-44B6-893A-6837919F69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82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7B1-8AA6-49C4-961D-D61A71E951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4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A5DE-4C53-4D3E-8ADA-204B80D1D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54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2E9-5B6E-486D-BED7-87A461C94A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8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624-B5B5-4F5E-BB19-2DF197146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4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9B20-843F-4A37-AD5D-19BA6B9331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98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6D2-8553-4C7A-8D7F-71710FAEBC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3A9C-CBCD-4DA8-8F7D-AA3E1F1C72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34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59B9C7-97D4-4DD4-9D8F-43E82F780E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anchor="t"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5400" dirty="0"/>
              <a:t>Global Filters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KPI Fire V4.1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5715000" cy="9334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3" y="2438400"/>
            <a:ext cx="8397874" cy="4298438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dirty="0"/>
              <a:t>Aim of Global Filters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Designed to help you manage all Goals, Projects and Metrics in KPI Fire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2667000"/>
            <a:ext cx="35052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dirty="0"/>
              <a:t>Global Filters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There are four basic filters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Users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Goals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Departments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Year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endParaRPr lang="en-U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endParaRPr lang="en-U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You can also edit the display to show tiles in either a flat or hierarchical arrangement.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0" t="11979" r="1554" b="17187"/>
          <a:stretch/>
        </p:blipFill>
        <p:spPr>
          <a:xfrm>
            <a:off x="609600" y="3441700"/>
            <a:ext cx="885797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7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555" r="41250" b="42223"/>
          <a:stretch/>
        </p:blipFill>
        <p:spPr>
          <a:xfrm>
            <a:off x="609600" y="1901824"/>
            <a:ext cx="8540750" cy="4270375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dirty="0"/>
              <a:t>Global Filters Users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Checkbox allows you to filter items by a specific team member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76325" y="2886075"/>
            <a:ext cx="20574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2580000">
            <a:off x="1498492" y="2351535"/>
            <a:ext cx="218712" cy="681730"/>
          </a:xfrm>
          <a:prstGeom prst="downArrow">
            <a:avLst>
              <a:gd name="adj1" fmla="val 50000"/>
              <a:gd name="adj2" fmla="val 43598"/>
            </a:avLst>
          </a:prstGeom>
          <a:solidFill>
            <a:srgbClr val="90C226"/>
          </a:solidFill>
          <a:ln w="19080">
            <a:solidFill>
              <a:srgbClr val="6A8F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153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666" r="46250" b="45591"/>
          <a:stretch/>
        </p:blipFill>
        <p:spPr>
          <a:xfrm>
            <a:off x="609600" y="2057400"/>
            <a:ext cx="8540750" cy="4267200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dirty="0"/>
              <a:t>Global Filters Goals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By selecting a goal you can display all of the metrics or projects associated to 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89844" y="2921000"/>
            <a:ext cx="3063156" cy="3403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594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667" r="46250" b="45555"/>
          <a:stretch/>
        </p:blipFill>
        <p:spPr>
          <a:xfrm>
            <a:off x="600074" y="1828800"/>
            <a:ext cx="8550275" cy="4275138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dirty="0"/>
              <a:t>Global Filters Departments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This filter allows you to show metrics, projects and goals for each department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971800" y="2692400"/>
            <a:ext cx="2453556" cy="3403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55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666" r="46250" b="46667"/>
          <a:stretch/>
        </p:blipFill>
        <p:spPr>
          <a:xfrm>
            <a:off x="600073" y="2209800"/>
            <a:ext cx="8581571" cy="4191000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dirty="0"/>
              <a:t>Global Filters Year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For goals and projects active for the year selected the tile will be displayed.</a:t>
            </a:r>
          </a:p>
          <a:p>
            <a:pPr eaLnBrk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For metrics the tile will display data from the selected year.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410200" y="5502275"/>
            <a:ext cx="1295400" cy="2349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062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Global Filters Hierarchical vs Flat View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Hierarchical view shows only the parent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66" r="1250" b="4444"/>
          <a:stretch/>
        </p:blipFill>
        <p:spPr>
          <a:xfrm>
            <a:off x="581025" y="1930400"/>
            <a:ext cx="9448800" cy="4784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555207" y="2181225"/>
            <a:ext cx="254794" cy="260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2580000">
            <a:off x="3885695" y="1637137"/>
            <a:ext cx="218712" cy="681730"/>
          </a:xfrm>
          <a:prstGeom prst="downArrow">
            <a:avLst>
              <a:gd name="adj1" fmla="val 50000"/>
              <a:gd name="adj2" fmla="val 43598"/>
            </a:avLst>
          </a:prstGeom>
          <a:solidFill>
            <a:srgbClr val="90C226"/>
          </a:solidFill>
          <a:ln w="19080">
            <a:solidFill>
              <a:srgbClr val="6A8F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811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666" r="1250" b="4444"/>
          <a:stretch/>
        </p:blipFill>
        <p:spPr>
          <a:xfrm>
            <a:off x="581025" y="1930399"/>
            <a:ext cx="9448800" cy="4784203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Global Filters Hierarchical vs Flat View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59631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Flat view will also shows the child metrics as well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2181225"/>
            <a:ext cx="257175" cy="260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19425" y="2654255"/>
            <a:ext cx="1600200" cy="131777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24900" y="2654255"/>
            <a:ext cx="1600200" cy="131777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4032250"/>
            <a:ext cx="1600200" cy="131777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51209" y="4032250"/>
            <a:ext cx="1600200" cy="131777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819625" y="3581400"/>
            <a:ext cx="752375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125100" y="3581400"/>
            <a:ext cx="752375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851409" y="4959396"/>
            <a:ext cx="752375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5"/>
          <p:cNvSpPr>
            <a:spLocks noChangeArrowheads="1"/>
          </p:cNvSpPr>
          <p:nvPr/>
        </p:nvSpPr>
        <p:spPr bwMode="auto">
          <a:xfrm rot="2580000">
            <a:off x="4065478" y="1618109"/>
            <a:ext cx="218712" cy="681730"/>
          </a:xfrm>
          <a:prstGeom prst="downArrow">
            <a:avLst>
              <a:gd name="adj1" fmla="val 50000"/>
              <a:gd name="adj2" fmla="val 43598"/>
            </a:avLst>
          </a:prstGeom>
          <a:solidFill>
            <a:srgbClr val="90C226"/>
          </a:solidFill>
          <a:ln w="19080">
            <a:solidFill>
              <a:srgbClr val="6A8F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67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169</Words>
  <Application>Microsoft Office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Times New Roman</vt:lpstr>
      <vt:lpstr>Trebuchet MS</vt:lpstr>
      <vt:lpstr>Wingdings 3</vt:lpstr>
      <vt:lpstr>Facet</vt:lpstr>
      <vt:lpstr>Global Filters</vt:lpstr>
      <vt:lpstr>Aim of Global Filters</vt:lpstr>
      <vt:lpstr>Global Filters</vt:lpstr>
      <vt:lpstr>Global Filters Users</vt:lpstr>
      <vt:lpstr>Global Filters Goals</vt:lpstr>
      <vt:lpstr>Global Filters Departments</vt:lpstr>
      <vt:lpstr>Global Filters Year</vt:lpstr>
      <vt:lpstr>Global Filters Hierarchical vs Flat View</vt:lpstr>
      <vt:lpstr>Global Filters Hierarchical vs Flat 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Employee Ideas</dc:title>
  <dc:creator>Walt</dc:creator>
  <cp:lastModifiedBy>Cedro Toro</cp:lastModifiedBy>
  <cp:revision>94</cp:revision>
  <cp:lastPrinted>1601-01-01T00:00:00Z</cp:lastPrinted>
  <dcterms:created xsi:type="dcterms:W3CDTF">1601-01-01T00:00:00Z</dcterms:created>
  <dcterms:modified xsi:type="dcterms:W3CDTF">2017-02-27T17:32:25Z</dcterms:modified>
</cp:coreProperties>
</file>