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5" r:id="rId6"/>
  </p:sldIdLst>
  <p:sldSz cx="7772400" cy="10058400"/>
  <p:notesSz cx="6858000" cy="9144000"/>
  <p:embeddedFontLs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Roboto Mono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0"/>
    <p:restoredTop sz="94706"/>
  </p:normalViewPr>
  <p:slideViewPr>
    <p:cSldViewPr snapToGrid="0">
      <p:cViewPr>
        <p:scale>
          <a:sx n="141" d="100"/>
          <a:sy n="141" d="100"/>
        </p:scale>
        <p:origin x="1200" y="14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14a797e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14a797e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4898769a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4898769a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4898769a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4898769a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4898769a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4898769a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kpifire.com/#/3405/goal/idea-creation?department_id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medium.com/geekculture/few-ways-to-generate-qr-code-using-javascript-54b6b5220c4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New Idea Poster Templates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KPI Fire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3525" y="2500674"/>
            <a:ext cx="7094100" cy="6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Soliciting ideas from employees who are closest to the work is one of the best ways to ensure continuous improvement, and working on issues that solve REAL problems.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Purpose of this document: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-Make it easy for KPI Fire customers to create customized “New Idea” posters that they can use in their organizations.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-New Idea posters contain a QR code that can access the “new idea” form from any modern mobile device, making it super easy to unlock the ideas of your employees.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64950" y="0"/>
            <a:ext cx="7242600" cy="10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dk1"/>
                </a:solidFill>
              </a:rPr>
              <a:t>Getting Started with KPI Fire Idea Funnel Posters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To help you drive engagement and surface meaningful ideas from across your organization, here's a simple guide on how to use the KPI Fire Idea Funnel Posters effectively.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1. Purpose of the Posters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These posters are designed to make it easy for your team to: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 dirty="0">
                <a:solidFill>
                  <a:schemeClr val="dk1"/>
                </a:solidFill>
              </a:rPr>
              <a:t>Spot</a:t>
            </a:r>
            <a:r>
              <a:rPr lang="en" sz="1100" dirty="0">
                <a:solidFill>
                  <a:schemeClr val="dk1"/>
                </a:solidFill>
              </a:rPr>
              <a:t> opportunities for improvement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 dirty="0">
                <a:solidFill>
                  <a:schemeClr val="dk1"/>
                </a:solidFill>
              </a:rPr>
              <a:t>Share</a:t>
            </a:r>
            <a:r>
              <a:rPr lang="en" sz="1100" dirty="0">
                <a:solidFill>
                  <a:schemeClr val="dk1"/>
                </a:solidFill>
              </a:rPr>
              <a:t> their ideas quickly via a QR code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 dirty="0">
                <a:solidFill>
                  <a:schemeClr val="dk1"/>
                </a:solidFill>
              </a:rPr>
              <a:t>Improve</a:t>
            </a:r>
            <a:r>
              <a:rPr lang="en" sz="1100" dirty="0">
                <a:solidFill>
                  <a:schemeClr val="dk1"/>
                </a:solidFill>
              </a:rPr>
              <a:t> processes, safety, quality, or compliance across departments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Each poster contains a QR code that links directly to a pre-filtered idea submission form based on department or goal.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2. How to Create or Customize Posters</a:t>
            </a:r>
            <a:endParaRPr sz="1100" b="1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Each department should have a </a:t>
            </a:r>
            <a:r>
              <a:rPr lang="en" sz="1100" b="1" dirty="0">
                <a:solidFill>
                  <a:schemeClr val="dk1"/>
                </a:solidFill>
              </a:rPr>
              <a:t>unique QR code</a:t>
            </a:r>
            <a:r>
              <a:rPr lang="en" sz="1100" dirty="0">
                <a:solidFill>
                  <a:schemeClr val="dk1"/>
                </a:solidFill>
              </a:rPr>
              <a:t> that directs submissions to their specific idea funnel in KPI Fire.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To generate the correct link, you simply </a:t>
            </a:r>
            <a:r>
              <a:rPr lang="en" sz="1100" b="1" dirty="0">
                <a:solidFill>
                  <a:schemeClr val="dk1"/>
                </a:solidFill>
              </a:rPr>
              <a:t>append the department ID</a:t>
            </a:r>
            <a:r>
              <a:rPr lang="en" sz="1100" dirty="0">
                <a:solidFill>
                  <a:schemeClr val="dk1"/>
                </a:solidFill>
              </a:rPr>
              <a:t> to the idea creation URL:</a:t>
            </a:r>
            <a:br>
              <a:rPr lang="en" sz="1100" dirty="0">
                <a:solidFill>
                  <a:schemeClr val="dk1"/>
                </a:solidFill>
              </a:rPr>
            </a:br>
            <a:br>
              <a:rPr lang="en" sz="1100" dirty="0">
                <a:solidFill>
                  <a:schemeClr val="dk1"/>
                </a:solidFill>
              </a:rPr>
            </a:br>
            <a:r>
              <a:rPr lang="en" sz="1500" b="1" dirty="0"/>
              <a:t>https://</a:t>
            </a:r>
            <a:r>
              <a:rPr lang="en" sz="1500" b="1" dirty="0" err="1"/>
              <a:t>app.kpifire.com</a:t>
            </a:r>
            <a:r>
              <a:rPr lang="en" sz="1500" b="1" dirty="0"/>
              <a:t>/#/305/goal/</a:t>
            </a:r>
            <a:r>
              <a:rPr lang="en" sz="1500" b="1" dirty="0" err="1"/>
              <a:t>idea-creation?department_id</a:t>
            </a:r>
            <a:r>
              <a:rPr lang="en" sz="1500" b="1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" sz="1500" b="1" dirty="0"/>
              <a:t>2004</a:t>
            </a:r>
            <a:endParaRPr sz="15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 Replace </a:t>
            </a:r>
            <a:r>
              <a:rPr lang="en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XXXX</a:t>
            </a:r>
            <a:r>
              <a:rPr lang="en" sz="1100" dirty="0">
                <a:solidFill>
                  <a:schemeClr val="dk1"/>
                </a:solidFill>
              </a:rPr>
              <a:t> with the department’s ID (e.g., 21002 for San Diego).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You can use a free QR code generator to convert this URL into a QR code and place it onto your poster. One option: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4"/>
              </a:rPr>
              <a:t>Few Ways to Generate QR Code Using JavaScript | by Sagar Shrestha | Geek Culture | Medium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3. Suggested Use</a:t>
            </a:r>
            <a:endParaRPr sz="1100" b="1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 dirty="0">
                <a:solidFill>
                  <a:schemeClr val="dk1"/>
                </a:solidFill>
              </a:rPr>
              <a:t>Print and post</a:t>
            </a:r>
            <a:r>
              <a:rPr lang="en" sz="1100" dirty="0">
                <a:solidFill>
                  <a:schemeClr val="dk1"/>
                </a:solidFill>
              </a:rPr>
              <a:t> the posters in common areas: break rooms, production floors, or near workstations.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Encourage teams to </a:t>
            </a:r>
            <a:r>
              <a:rPr lang="en" sz="1100" b="1" dirty="0">
                <a:solidFill>
                  <a:schemeClr val="dk1"/>
                </a:solidFill>
              </a:rPr>
              <a:t>scan and submit</a:t>
            </a:r>
            <a:r>
              <a:rPr lang="en" sz="1100" dirty="0">
                <a:solidFill>
                  <a:schemeClr val="dk1"/>
                </a:solidFill>
              </a:rPr>
              <a:t> on the go—no login required for most external forms.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Reinforce that the ideas are reviewed and managed by the </a:t>
            </a:r>
            <a:r>
              <a:rPr lang="en" sz="1100" b="1" dirty="0">
                <a:solidFill>
                  <a:schemeClr val="dk1"/>
                </a:solidFill>
              </a:rPr>
              <a:t>US PMO/BPM team</a:t>
            </a:r>
            <a:r>
              <a:rPr lang="en" sz="1100" dirty="0">
                <a:solidFill>
                  <a:schemeClr val="dk1"/>
                </a:solidFill>
              </a:rPr>
              <a:t> to ensure visibility and action.</a:t>
            </a:r>
            <a:br>
              <a:rPr lang="en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1300" y="5029201"/>
            <a:ext cx="4840725" cy="14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456150" y="1343155"/>
            <a:ext cx="69801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Share your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&amp;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MAKE AN IMPACT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755321" y="7180825"/>
            <a:ext cx="21123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Spot it.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it.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it.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0" y="2557198"/>
            <a:ext cx="6856726" cy="386963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147150" y="6579225"/>
            <a:ext cx="2763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Scan the QR code and submit your ideas!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520675" y="9317575"/>
            <a:ext cx="2990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Ideas Managed by: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UC CI Team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400" y="7496700"/>
            <a:ext cx="1795793" cy="18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5400" y="7180825"/>
            <a:ext cx="19335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19000" y="5606900"/>
            <a:ext cx="10644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Improve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Safety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910725" y="5606900"/>
            <a:ext cx="1291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Enhance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Quality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240300" y="5606900"/>
            <a:ext cx="1291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Reduce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Waste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532100" y="5606900"/>
            <a:ext cx="14070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Optimize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Processes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927375" y="5606900"/>
            <a:ext cx="1488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Ensure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Compliance</a:t>
            </a:r>
            <a:endParaRPr sz="1800" b="1">
              <a:solidFill>
                <a:schemeClr val="lt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4650" y="0"/>
            <a:ext cx="19431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456150" y="1343155"/>
            <a:ext cx="69801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Share your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&amp;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MAKE AN IMPACT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755321" y="7180825"/>
            <a:ext cx="21123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Spot it.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it.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it.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0" y="2557198"/>
            <a:ext cx="6856726" cy="38696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147150" y="6579225"/>
            <a:ext cx="2763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Scan the QR code and submit your ideas!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520675" y="9317575"/>
            <a:ext cx="2990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Ideas Managed by: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 PMO / BPM Team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400" y="7180825"/>
            <a:ext cx="19335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619000" y="5606900"/>
            <a:ext cx="10644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Improve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Safety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910725" y="5606900"/>
            <a:ext cx="1291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Enhance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Quality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240300" y="5606900"/>
            <a:ext cx="1291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Reduce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Waste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532100" y="5606900"/>
            <a:ext cx="14070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Optimize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Processes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927375" y="5606900"/>
            <a:ext cx="1488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Ensure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Compliance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838950" y="270550"/>
            <a:ext cx="21123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0000"/>
                </a:solidFill>
              </a:rPr>
              <a:t>Editable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0000"/>
                </a:solidFill>
              </a:rPr>
              <a:t>Template</a:t>
            </a:r>
            <a:endParaRPr sz="2500" dirty="0">
              <a:solidFill>
                <a:srgbClr val="FF0000"/>
              </a:solidFill>
            </a:endParaRPr>
          </a:p>
        </p:txBody>
      </p:sp>
      <p:pic>
        <p:nvPicPr>
          <p:cNvPr id="2" name="Google Shape;78;p15">
            <a:extLst>
              <a:ext uri="{FF2B5EF4-FFF2-40B4-BE49-F238E27FC236}">
                <a16:creationId xmlns:a16="http://schemas.microsoft.com/office/drawing/2014/main" id="{EFA3CEC8-C302-4119-C482-C84502AED70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4650" y="0"/>
            <a:ext cx="19431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900199-9ED7-1039-B72C-1AF075B8A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100" y="7571350"/>
            <a:ext cx="1664167" cy="16359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4813761"/>
            <a:ext cx="7772399" cy="524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" y="10"/>
            <a:ext cx="7772401" cy="471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491</Words>
  <Application>Microsoft Macintosh PowerPoint</Application>
  <PresentationFormat>Custom</PresentationFormat>
  <Paragraphs>69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Roboto Mono</vt:lpstr>
      <vt:lpstr>Poppins</vt:lpstr>
      <vt:lpstr>Simple Light</vt:lpstr>
      <vt:lpstr>Using the New Idea Poster Templates In KPI Fire</vt:lpstr>
      <vt:lpstr>PowerPoint Presentation</vt:lpstr>
      <vt:lpstr>Share your Ideas &amp; MAKE AN IMPACT</vt:lpstr>
      <vt:lpstr>Share your Ideas &amp; MAKE AN IMPACT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Keith Norris</cp:lastModifiedBy>
  <cp:revision>2</cp:revision>
  <dcterms:modified xsi:type="dcterms:W3CDTF">2025-08-19T22:16:42Z</dcterms:modified>
</cp:coreProperties>
</file>